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Algerian" panose="04020705040A02060702" pitchFamily="82" charset="0"/>
      <p:regular r:id="rId17"/>
    </p:embeddedFont>
    <p:embeddedFont>
      <p:font typeface="Roboto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</p:embeddedFont>
    <p:embeddedFont>
      <p:font typeface="Poor Richard" panose="02080502050505020702" pitchFamily="18" charset="0"/>
      <p:regular r:id="rId2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7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368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56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10D0D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7459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Présentation du Projet de Gestion  des etudiants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29665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Ce projet vise à créer une application de gestion des etudiants.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66962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u="sng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Groupe</a:t>
            </a:r>
            <a:r>
              <a:rPr lang="en-US" sz="26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:</a:t>
            </a:r>
            <a:endParaRPr lang="en-US" sz="2650" b="1" dirty="0"/>
          </a:p>
        </p:txBody>
      </p:sp>
      <p:sp>
        <p:nvSpPr>
          <p:cNvPr id="6" name="Text 3"/>
          <p:cNvSpPr/>
          <p:nvPr/>
        </p:nvSpPr>
        <p:spPr>
          <a:xfrm>
            <a:off x="793790" y="44350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Mouhamed Al Mansour Aidara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5313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Laurianne Ouvelou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7118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Fatimatou Sarr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6289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Abdoulaye Toure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91" y="0"/>
            <a:ext cx="10576290" cy="8193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1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Liaison Dynamique</a:t>
            </a:r>
            <a:endParaRPr lang="en-US" sz="445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3" y="968930"/>
            <a:ext cx="12048272" cy="7044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7" y="345410"/>
            <a:ext cx="6245567" cy="752814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1" y="64427"/>
            <a:ext cx="9476599" cy="568367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05" y="5748097"/>
            <a:ext cx="7726696" cy="2351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44984" y="167487"/>
            <a:ext cx="50376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                           </a:t>
            </a:r>
            <a:endParaRPr lang="en-US" sz="445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4630400" cy="820521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304467" y="514450"/>
            <a:ext cx="1722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endParaRPr lang="en-US" sz="445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67" y="1725487"/>
            <a:ext cx="12382500" cy="54483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7076869" y="1882114"/>
            <a:ext cx="17228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000" dirty="0" smtClean="0">
                <a:solidFill>
                  <a:schemeClr val="bg1"/>
                </a:solidFill>
                <a:latin typeface="Algerian" panose="04020705040A02060702" pitchFamily="82" charset="0"/>
              </a:rPr>
              <a:t>Demo</a:t>
            </a:r>
            <a:endParaRPr lang="en-US" sz="60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6968" y="447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Perspective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4606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5552" y="1545670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85854" y="15316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/>
              <a:t>Responsivit</a:t>
            </a:r>
            <a:r>
              <a:rPr lang="fr-FR" sz="2200" dirty="0" smtClean="0"/>
              <a:t>é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280190" y="24031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59716" y="2488186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5" name="Text 3"/>
          <p:cNvSpPr/>
          <p:nvPr/>
        </p:nvSpPr>
        <p:spPr>
          <a:xfrm>
            <a:off x="6985854" y="24578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/>
              <a:t>Cahier de Texte</a:t>
            </a:r>
            <a:endParaRPr lang="en-US" sz="2200" dirty="0"/>
          </a:p>
        </p:txBody>
      </p:sp>
      <p:sp>
        <p:nvSpPr>
          <p:cNvPr id="16" name="Shape 5"/>
          <p:cNvSpPr/>
          <p:nvPr/>
        </p:nvSpPr>
        <p:spPr>
          <a:xfrm>
            <a:off x="6280190" y="33294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3"/>
          <p:cNvSpPr/>
          <p:nvPr/>
        </p:nvSpPr>
        <p:spPr>
          <a:xfrm>
            <a:off x="6985854" y="3384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/>
              <a:t>Carte Numerique Etudiant</a:t>
            </a:r>
            <a:endParaRPr lang="en-US" sz="2200" dirty="0"/>
          </a:p>
        </p:txBody>
      </p:sp>
      <p:sp>
        <p:nvSpPr>
          <p:cNvPr id="18" name="Text 6"/>
          <p:cNvSpPr/>
          <p:nvPr/>
        </p:nvSpPr>
        <p:spPr>
          <a:xfrm>
            <a:off x="6475552" y="3414415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</a:rPr>
              <a:t>3</a:t>
            </a:r>
            <a:endParaRPr lang="en-US" sz="2650" dirty="0"/>
          </a:p>
        </p:txBody>
      </p:sp>
      <p:sp>
        <p:nvSpPr>
          <p:cNvPr id="19" name="Shape 5"/>
          <p:cNvSpPr/>
          <p:nvPr/>
        </p:nvSpPr>
        <p:spPr>
          <a:xfrm>
            <a:off x="6280190" y="42556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0" name="Text 3"/>
          <p:cNvSpPr/>
          <p:nvPr/>
        </p:nvSpPr>
        <p:spPr>
          <a:xfrm>
            <a:off x="6985854" y="4310308"/>
            <a:ext cx="60908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/>
              <a:t>Fonctions pour Ajouter </a:t>
            </a:r>
            <a:r>
              <a:rPr lang="en-US" sz="2200" dirty="0" err="1" smtClean="0"/>
              <a:t>Dy</a:t>
            </a:r>
            <a:r>
              <a:rPr lang="fr-FR" sz="2200" dirty="0" smtClean="0"/>
              <a:t>namiquement des Matiere</a:t>
            </a:r>
            <a:endParaRPr lang="en-US" sz="2200" dirty="0"/>
          </a:p>
        </p:txBody>
      </p:sp>
      <p:sp>
        <p:nvSpPr>
          <p:cNvPr id="21" name="Text 6"/>
          <p:cNvSpPr/>
          <p:nvPr/>
        </p:nvSpPr>
        <p:spPr>
          <a:xfrm>
            <a:off x="6475552" y="4340644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C3939"/>
                </a:solidFill>
                <a:latin typeface="Raleway" pitchFamily="34" charset="0"/>
              </a:rPr>
              <a:t>4</a:t>
            </a:r>
            <a:endParaRPr lang="en-US" sz="2650" dirty="0"/>
          </a:p>
        </p:txBody>
      </p:sp>
      <p:sp>
        <p:nvSpPr>
          <p:cNvPr id="22" name="Shape 5"/>
          <p:cNvSpPr/>
          <p:nvPr/>
        </p:nvSpPr>
        <p:spPr>
          <a:xfrm>
            <a:off x="6274525" y="5181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3" name="Text 3"/>
          <p:cNvSpPr/>
          <p:nvPr/>
        </p:nvSpPr>
        <p:spPr>
          <a:xfrm>
            <a:off x="6980189" y="5236537"/>
            <a:ext cx="50688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/>
              <a:t>Planning et Ajout de departement </a:t>
            </a:r>
            <a:endParaRPr lang="en-US" sz="2200" dirty="0"/>
          </a:p>
        </p:txBody>
      </p:sp>
      <p:sp>
        <p:nvSpPr>
          <p:cNvPr id="24" name="Text 6"/>
          <p:cNvSpPr/>
          <p:nvPr/>
        </p:nvSpPr>
        <p:spPr>
          <a:xfrm>
            <a:off x="6459716" y="5266873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 smtClean="0">
                <a:solidFill>
                  <a:srgbClr val="3C3939"/>
                </a:solidFill>
                <a:latin typeface="Raleway" pitchFamily="34" charset="0"/>
              </a:rPr>
              <a:t>5</a:t>
            </a:r>
            <a:endParaRPr lang="en-US" sz="2650" dirty="0"/>
          </a:p>
        </p:txBody>
      </p:sp>
      <p:sp>
        <p:nvSpPr>
          <p:cNvPr id="25" name="Shape 5"/>
          <p:cNvSpPr/>
          <p:nvPr/>
        </p:nvSpPr>
        <p:spPr>
          <a:xfrm>
            <a:off x="6280190" y="61080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26" name="Text 3"/>
          <p:cNvSpPr/>
          <p:nvPr/>
        </p:nvSpPr>
        <p:spPr>
          <a:xfrm>
            <a:off x="6985854" y="6162766"/>
            <a:ext cx="50688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 smtClean="0"/>
              <a:t>Integration d’un espace Etudiant </a:t>
            </a:r>
            <a:endParaRPr lang="en-US" sz="2200" dirty="0"/>
          </a:p>
        </p:txBody>
      </p:sp>
      <p:sp>
        <p:nvSpPr>
          <p:cNvPr id="27" name="Text 6"/>
          <p:cNvSpPr/>
          <p:nvPr/>
        </p:nvSpPr>
        <p:spPr>
          <a:xfrm>
            <a:off x="6465381" y="6193102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 smtClean="0">
                <a:solidFill>
                  <a:srgbClr val="3C3939"/>
                </a:solidFill>
                <a:latin typeface="Raleway" pitchFamily="34" charset="0"/>
              </a:rPr>
              <a:t>6</a:t>
            </a:r>
            <a:endParaRPr lang="en-US" sz="2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3760351"/>
            <a:ext cx="146303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8800" u="sng" dirty="0">
                <a:solidFill>
                  <a:srgbClr val="1B1B27"/>
                </a:solidFill>
                <a:latin typeface="Poor Richard" panose="02080502050505020702" pitchFamily="18" charset="0"/>
                <a:ea typeface="Raleway" pitchFamily="34" charset="-122"/>
                <a:cs typeface="Raleway" pitchFamily="34" charset="-120"/>
              </a:rPr>
              <a:t> </a:t>
            </a:r>
            <a:r>
              <a:rPr lang="en-US" sz="8800" u="sng" dirty="0" smtClean="0">
                <a:solidFill>
                  <a:srgbClr val="1B1B27"/>
                </a:solidFill>
                <a:latin typeface="Poor Richard" panose="02080502050505020702" pitchFamily="18" charset="0"/>
                <a:ea typeface="Raleway" pitchFamily="34" charset="-122"/>
                <a:cs typeface="Raleway" pitchFamily="34" charset="-120"/>
              </a:rPr>
              <a:t>Pourquoi </a:t>
            </a:r>
            <a:r>
              <a:rPr lang="en-US" sz="8800" u="sng" dirty="0">
                <a:solidFill>
                  <a:srgbClr val="1B1B27"/>
                </a:solidFill>
                <a:latin typeface="Poor Richard" panose="02080502050505020702" pitchFamily="18" charset="0"/>
                <a:ea typeface="Raleway" pitchFamily="34" charset="-122"/>
                <a:cs typeface="Raleway" pitchFamily="34" charset="-120"/>
              </a:rPr>
              <a:t>ce Projet ?</a:t>
            </a:r>
            <a:endParaRPr lang="en-US" sz="8800" u="sng" dirty="0">
              <a:latin typeface="Poor Richard" panose="02080502050505020702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7724"/>
            <a:ext cx="59833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Bibliothèques Utilisées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796665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Pandas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452151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Traitement et analyse de données.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796665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Kivy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452151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Création d'interfaces graphiques interactives.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1487"/>
            <a:ext cx="5923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Répartition des Tâches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47042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Laye Toure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54636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Développement de l'interface Kivy.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1022842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Mansour Aidara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754636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Liaison dynamique entre les modules.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6280190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Fatimatou Sarr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445091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Développement du code Python.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5160883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954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Laurianne Ouvelou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8421" y="6445091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Développement du code Python.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863" y="5160883"/>
            <a:ext cx="566976" cy="566976"/>
          </a:xfrm>
          <a:prstGeom prst="rect">
            <a:avLst/>
          </a:prstGeom>
        </p:spPr>
      </p:pic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840" y="2473170"/>
            <a:ext cx="566976" cy="566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8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925" y="3206591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Explication du Code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5925" y="5916216"/>
            <a:ext cx="13158549" cy="22860"/>
          </a:xfrm>
          <a:prstGeom prst="roundRect">
            <a:avLst>
              <a:gd name="adj" fmla="val 386338"/>
            </a:avLst>
          </a:prstGeom>
          <a:solidFill>
            <a:srgbClr val="C7C7D0"/>
          </a:solidFill>
          <a:ln/>
        </p:spPr>
      </p:sp>
      <p:sp>
        <p:nvSpPr>
          <p:cNvPr id="5" name="Shape 2"/>
          <p:cNvSpPr/>
          <p:nvPr/>
        </p:nvSpPr>
        <p:spPr>
          <a:xfrm>
            <a:off x="3961448" y="5180350"/>
            <a:ext cx="22860" cy="735925"/>
          </a:xfrm>
          <a:prstGeom prst="roundRect">
            <a:avLst>
              <a:gd name="adj" fmla="val 386338"/>
            </a:avLst>
          </a:prstGeom>
          <a:solidFill>
            <a:srgbClr val="C7C7D0"/>
          </a:solidFill>
          <a:ln/>
        </p:spPr>
      </p:sp>
      <p:sp>
        <p:nvSpPr>
          <p:cNvPr id="6" name="Shape 3"/>
          <p:cNvSpPr/>
          <p:nvPr/>
        </p:nvSpPr>
        <p:spPr>
          <a:xfrm>
            <a:off x="3736419" y="5679698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905369" y="5758517"/>
            <a:ext cx="135017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658785" y="417897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Interface Kivy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46190" y="4633674"/>
            <a:ext cx="60536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Création de l'interface utilisateur.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303651" y="5916156"/>
            <a:ext cx="22860" cy="735925"/>
          </a:xfrm>
          <a:prstGeom prst="roundRect">
            <a:avLst>
              <a:gd name="adj" fmla="val 386338"/>
            </a:avLst>
          </a:prstGeom>
          <a:solidFill>
            <a:srgbClr val="C7C7D0"/>
          </a:solidFill>
          <a:ln/>
        </p:spPr>
      </p:sp>
      <p:sp>
        <p:nvSpPr>
          <p:cNvPr id="11" name="Shape 8"/>
          <p:cNvSpPr/>
          <p:nvPr/>
        </p:nvSpPr>
        <p:spPr>
          <a:xfrm>
            <a:off x="7078623" y="5679698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232928" y="5758517"/>
            <a:ext cx="164306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6000988" y="686240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Code Python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4288393" y="7317105"/>
            <a:ext cx="60536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Logique métier et gestion des données.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0645854" y="5180350"/>
            <a:ext cx="22860" cy="735925"/>
          </a:xfrm>
          <a:prstGeom prst="roundRect">
            <a:avLst>
              <a:gd name="adj" fmla="val 386338"/>
            </a:avLst>
          </a:prstGeom>
          <a:solidFill>
            <a:srgbClr val="C7C7D0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20826" y="5679698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573107" y="5758517"/>
            <a:ext cx="168473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9343192" y="4178975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Liaison Dynamique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630597" y="4633674"/>
            <a:ext cx="60536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Intégration des modules et des fonctionnalités.</a:t>
            </a: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641" y="435054"/>
            <a:ext cx="3954780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Code Python</a:t>
            </a:r>
            <a:endParaRPr lang="en-US" sz="31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0" y="1145686"/>
            <a:ext cx="8777238" cy="397657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73" y="2603344"/>
            <a:ext cx="9967978" cy="56262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741" y="0"/>
            <a:ext cx="8166659" cy="2430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641" y="435054"/>
            <a:ext cx="3954780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Code Python</a:t>
            </a:r>
            <a:endParaRPr lang="en-US" sz="31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73732"/>
            <a:ext cx="14630400" cy="583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8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396" y="524947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503396" y="916781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03396" y="1308616"/>
            <a:ext cx="13623608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1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2" y="639961"/>
            <a:ext cx="13791842" cy="61492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485" y="355640"/>
            <a:ext cx="3224927" cy="403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Interface Kivy</a:t>
            </a:r>
            <a:endParaRPr lang="en-US" sz="25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477"/>
            <a:ext cx="6668110" cy="690290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39" y="758786"/>
            <a:ext cx="3946774" cy="69029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84" y="758786"/>
            <a:ext cx="6765052" cy="67020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169</Words>
  <Application>Microsoft Office PowerPoint</Application>
  <PresentationFormat>Personnalisé</PresentationFormat>
  <Paragraphs>65</Paragraphs>
  <Slides>14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Algerian</vt:lpstr>
      <vt:lpstr>Roboto</vt:lpstr>
      <vt:lpstr>Calibri</vt:lpstr>
      <vt:lpstr>Raleway</vt:lpstr>
      <vt:lpstr>Arial</vt:lpstr>
      <vt:lpstr>Poor Richard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8</cp:revision>
  <dcterms:created xsi:type="dcterms:W3CDTF">2024-12-19T00:16:37Z</dcterms:created>
  <dcterms:modified xsi:type="dcterms:W3CDTF">2024-12-19T10:32:12Z</dcterms:modified>
</cp:coreProperties>
</file>